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2" r:id="rId3"/>
    <p:sldId id="270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1" r:id="rId12"/>
    <p:sldId id="272" r:id="rId13"/>
    <p:sldId id="273" r:id="rId14"/>
    <p:sldId id="274" r:id="rId15"/>
    <p:sldId id="276" r:id="rId16"/>
    <p:sldId id="277" r:id="rId17"/>
    <p:sldId id="278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1090-6505-4135-8E6E-BBBEAD7AF8A4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486A4-F6B6-4BFE-AC3B-DEB6597D7F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1090-6505-4135-8E6E-BBBEAD7AF8A4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486A4-F6B6-4BFE-AC3B-DEB6597D7F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1090-6505-4135-8E6E-BBBEAD7AF8A4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486A4-F6B6-4BFE-AC3B-DEB6597D7F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1090-6505-4135-8E6E-BBBEAD7AF8A4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486A4-F6B6-4BFE-AC3B-DEB6597D7F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1090-6505-4135-8E6E-BBBEAD7AF8A4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486A4-F6B6-4BFE-AC3B-DEB6597D7F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1090-6505-4135-8E6E-BBBEAD7AF8A4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486A4-F6B6-4BFE-AC3B-DEB6597D7F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1090-6505-4135-8E6E-BBBEAD7AF8A4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486A4-F6B6-4BFE-AC3B-DEB6597D7F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1090-6505-4135-8E6E-BBBEAD7AF8A4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486A4-F6B6-4BFE-AC3B-DEB6597D7F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1090-6505-4135-8E6E-BBBEAD7AF8A4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486A4-F6B6-4BFE-AC3B-DEB6597D7F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1090-6505-4135-8E6E-BBBEAD7AF8A4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486A4-F6B6-4BFE-AC3B-DEB6597D7F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1090-6505-4135-8E6E-BBBEAD7AF8A4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486A4-F6B6-4BFE-AC3B-DEB6597D7F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AD1090-6505-4135-8E6E-BBBEAD7AF8A4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9486A4-F6B6-4BFE-AC3B-DEB6597D7F3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jb.asm.org/cgi/content/full/189/15/5675" TargetMode="Externa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MULTICELLULAR EUKARYOTES</a:t>
            </a:r>
            <a:endParaRPr lang="en-US" dirty="0"/>
          </a:p>
        </p:txBody>
      </p:sp>
      <p:pic>
        <p:nvPicPr>
          <p:cNvPr id="3" name="Picture 2" descr="EUK 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600200"/>
            <a:ext cx="9144000" cy="52578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UniEuk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Unicellular Prokaryotes</a:t>
            </a:r>
            <a:endParaRPr lang="en-US" dirty="0"/>
          </a:p>
        </p:txBody>
      </p:sp>
      <p:pic>
        <p:nvPicPr>
          <p:cNvPr id="3" name="Picture 2" descr="Pro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219201"/>
            <a:ext cx="9144000" cy="56388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Pro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UniPro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" name="Picture 2" descr="Pro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Multicellular</a:t>
            </a:r>
            <a:r>
              <a:rPr lang="en-US" dirty="0" smtClean="0"/>
              <a:t> Prokaryotes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 few prokaryotes go through a </a:t>
            </a:r>
            <a:r>
              <a:rPr lang="en-US" dirty="0" err="1" smtClean="0"/>
              <a:t>multicellular</a:t>
            </a:r>
            <a:r>
              <a:rPr lang="en-US" dirty="0" smtClean="0"/>
              <a:t> stage in there life cycles, but become unicellular. While some such as </a:t>
            </a:r>
            <a:r>
              <a:rPr lang="en-US" dirty="0" err="1" smtClean="0"/>
              <a:t>Myxococcus</a:t>
            </a:r>
            <a:r>
              <a:rPr lang="en-US" dirty="0" smtClean="0"/>
              <a:t> </a:t>
            </a:r>
            <a:r>
              <a:rPr lang="en-US" dirty="0" err="1" smtClean="0"/>
              <a:t>xanthus</a:t>
            </a:r>
            <a:r>
              <a:rPr lang="en-US" dirty="0" smtClean="0"/>
              <a:t> actually develop </a:t>
            </a:r>
            <a:r>
              <a:rPr lang="en-US" dirty="0" err="1" smtClean="0"/>
              <a:t>multicellular</a:t>
            </a:r>
            <a:r>
              <a:rPr lang="en-US" dirty="0" smtClean="0"/>
              <a:t> fruit bodies in response to environmental conditions.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57200" y="2828836"/>
            <a:ext cx="8001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“Fruiting bodies formed by </a:t>
            </a:r>
            <a:r>
              <a:rPr lang="en-US" sz="2800" dirty="0" err="1" smtClean="0"/>
              <a:t>myxobacterium</a:t>
            </a:r>
            <a:r>
              <a:rPr lang="en-US" sz="2800" dirty="0" smtClean="0"/>
              <a:t> species such as </a:t>
            </a:r>
            <a:r>
              <a:rPr lang="en-US" sz="2800" i="1" dirty="0" err="1" smtClean="0"/>
              <a:t>Myxococcus</a:t>
            </a:r>
            <a:r>
              <a:rPr lang="en-US" sz="2800" i="1" baseline="30000" dirty="0" smtClean="0"/>
              <a:t> </a:t>
            </a:r>
            <a:r>
              <a:rPr lang="en-US" sz="2800" i="1" dirty="0" err="1" smtClean="0"/>
              <a:t>xanthus</a:t>
            </a:r>
            <a:r>
              <a:rPr lang="en-US" sz="2800" dirty="0" smtClean="0"/>
              <a:t> were one of the first examples of social, </a:t>
            </a:r>
            <a:r>
              <a:rPr lang="en-US" sz="2800" dirty="0" err="1" smtClean="0"/>
              <a:t>multicellular</a:t>
            </a:r>
            <a:r>
              <a:rPr lang="en-US" sz="2800" baseline="30000" dirty="0" smtClean="0"/>
              <a:t> </a:t>
            </a:r>
            <a:r>
              <a:rPr lang="en-US" sz="2800" dirty="0" smtClean="0"/>
              <a:t>behavior in bacteria”.</a:t>
            </a:r>
          </a:p>
          <a:p>
            <a:endParaRPr lang="en-US" sz="2800" dirty="0"/>
          </a:p>
          <a:p>
            <a:r>
              <a:rPr lang="en-US" sz="2800" dirty="0" smtClean="0"/>
              <a:t>Retrieved on Dec 4, 2010 </a:t>
            </a:r>
            <a:r>
              <a:rPr lang="en-US" sz="2800" dirty="0" smtClean="0">
                <a:hlinkClick r:id="rId2"/>
              </a:rPr>
              <a:t>http://jb.asm.org/cgi/content/full/189/15/5675</a:t>
            </a:r>
            <a:r>
              <a:rPr lang="en-US" sz="2800" dirty="0" smtClean="0"/>
              <a:t> </a:t>
            </a:r>
            <a:endParaRPr lang="en-US" sz="2800" dirty="0" smtClean="0"/>
          </a:p>
          <a:p>
            <a:r>
              <a:rPr lang="en-US" sz="2800" dirty="0"/>
              <a:t>	</a:t>
            </a:r>
            <a:r>
              <a:rPr lang="en-US" sz="2800" dirty="0" smtClean="0"/>
              <a:t> </a:t>
            </a:r>
            <a:endParaRPr lang="en-US" sz="2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myx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648200" cy="3429000"/>
          </a:xfrm>
          <a:prstGeom prst="rect">
            <a:avLst/>
          </a:prstGeom>
        </p:spPr>
      </p:pic>
      <p:pic>
        <p:nvPicPr>
          <p:cNvPr id="4" name="Picture 3" descr="myx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0"/>
            <a:ext cx="4572000" cy="3429000"/>
          </a:xfrm>
          <a:prstGeom prst="rect">
            <a:avLst/>
          </a:prstGeom>
        </p:spPr>
      </p:pic>
      <p:pic>
        <p:nvPicPr>
          <p:cNvPr id="5" name="Picture 4" descr="MultiPro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429000"/>
            <a:ext cx="9144000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EUK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EUK 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EUK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EUK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UNICELLULAR EUKARYOTES</a:t>
            </a:r>
            <a:endParaRPr lang="en-US" dirty="0"/>
          </a:p>
        </p:txBody>
      </p:sp>
      <p:pic>
        <p:nvPicPr>
          <p:cNvPr id="3" name="Picture 2" descr="UniEuk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295400"/>
            <a:ext cx="9144000" cy="55626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UniEu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UniEuk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UniEuk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42</Words>
  <Application>Microsoft Office PowerPoint</Application>
  <PresentationFormat>On-screen Show (4:3)</PresentationFormat>
  <Paragraphs>11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MULTICELLULAR EUKARYOTES</vt:lpstr>
      <vt:lpstr>Slide 2</vt:lpstr>
      <vt:lpstr>Slide 3</vt:lpstr>
      <vt:lpstr>Slide 4</vt:lpstr>
      <vt:lpstr>Slide 5</vt:lpstr>
      <vt:lpstr>UNICELLULAR EUKARYOTES</vt:lpstr>
      <vt:lpstr>Slide 7</vt:lpstr>
      <vt:lpstr>Slide 8</vt:lpstr>
      <vt:lpstr>Slide 9</vt:lpstr>
      <vt:lpstr>Slide 10</vt:lpstr>
      <vt:lpstr>Unicellular Prokaryotes</vt:lpstr>
      <vt:lpstr>Slide 12</vt:lpstr>
      <vt:lpstr>Slide 13</vt:lpstr>
      <vt:lpstr>Slide 14</vt:lpstr>
      <vt:lpstr>Multicellular Prokaryotes</vt:lpstr>
      <vt:lpstr>    A few prokaryotes go through a multicellular stage in there life cycles, but become unicellular. While some such as Myxococcus xanthus actually develop multicellular fruit bodies in response to environmental conditions.   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MULTICELLULAR EUKARYOTES</dc:title>
  <dc:creator>Morgan karas</dc:creator>
  <cp:lastModifiedBy>Morgan karas</cp:lastModifiedBy>
  <cp:revision>6</cp:revision>
  <dcterms:created xsi:type="dcterms:W3CDTF">2010-12-09T02:16:19Z</dcterms:created>
  <dcterms:modified xsi:type="dcterms:W3CDTF">2010-12-09T03:07:55Z</dcterms:modified>
</cp:coreProperties>
</file>